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8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0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6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0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3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6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8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6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8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26ED-CF24-F14A-AD10-BB03B84D6F2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689A-3D29-174B-9BFA-E51A6C5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cience.com/31802-hurricane-sandy-shakes-seismometers.html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udc.ig.utexas.edu/eqdisplay/?date=20170825&amp;stat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 on Hurricane Harvey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Zhigang Peng</a:t>
            </a:r>
          </a:p>
          <a:p>
            <a:r>
              <a:rPr lang="en-US" dirty="0" smtClean="0"/>
              <a:t>08/29/2017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2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rvey_Seissound_Kenedy_Texa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3116" y="30164"/>
            <a:ext cx="6604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ds.iris.edu</a:t>
            </a:r>
            <a:r>
              <a:rPr lang="en-US" dirty="0" smtClean="0"/>
              <a:t>/ds/products/</a:t>
            </a:r>
            <a:r>
              <a:rPr lang="en-US" dirty="0" err="1" smtClean="0"/>
              <a:t>hurricanesandy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5" name="Picture 4" descr="Screen Shot 2017-08-29 at 7.4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44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0352" y="6292049"/>
            <a:ext cx="8173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ds.iris.edu</a:t>
            </a:r>
            <a:r>
              <a:rPr lang="en-US" dirty="0" smtClean="0"/>
              <a:t>/media/product/</a:t>
            </a:r>
            <a:r>
              <a:rPr lang="en-US" dirty="0" err="1" smtClean="0"/>
              <a:t>hurricanesandy</a:t>
            </a:r>
            <a:r>
              <a:rPr lang="en-US" dirty="0" smtClean="0"/>
              <a:t>/files/</a:t>
            </a:r>
            <a:r>
              <a:rPr lang="en-US" dirty="0" err="1" smtClean="0"/>
              <a:t>HurricaneSandyShakesUS.mov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9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4567"/>
            <a:ext cx="8229600" cy="228485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hlinkClick r:id="rId2"/>
              </a:rPr>
              <a:t>http://www-udc.ig.utexas.edu/eqdisplay/?date=20170825&amp;station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https://www.livescience.com/31802-hurricane-sandy-shakes-seismometers.html</a:t>
            </a:r>
            <a:endParaRPr lang="en-US" dirty="0"/>
          </a:p>
          <a:p>
            <a:r>
              <a:rPr lang="en-US" dirty="0"/>
              <a:t>Global P, PP, and PKP wave microseisms observed from distant </a:t>
            </a:r>
            <a:r>
              <a:rPr lang="en-US" dirty="0" smtClean="0"/>
              <a:t>storms http</a:t>
            </a:r>
            <a:r>
              <a:rPr lang="en-US" dirty="0"/>
              <a:t>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/10.1029/2008GL036111/</a:t>
            </a:r>
            <a:r>
              <a:rPr lang="en-US" dirty="0" err="1" smtClean="0"/>
              <a:t>pdf</a:t>
            </a:r>
            <a:endParaRPr lang="en-US" dirty="0" smtClean="0"/>
          </a:p>
        </p:txBody>
      </p:sp>
      <p:pic>
        <p:nvPicPr>
          <p:cNvPr id="5" name="Picture 4" descr="Screen Shot 2017-08-29 at 7.47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9 at 7.1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382" y="6290121"/>
            <a:ext cx="7898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</a:t>
            </a:r>
            <a:r>
              <a:rPr lang="en-US" dirty="0" err="1" smtClean="0">
                <a:solidFill>
                  <a:schemeClr val="bg1"/>
                </a:solidFill>
              </a:rPr>
              <a:t>www.wunderground.com</a:t>
            </a:r>
            <a:r>
              <a:rPr lang="en-US" dirty="0" smtClean="0">
                <a:solidFill>
                  <a:schemeClr val="bg1"/>
                </a:solidFill>
              </a:rPr>
              <a:t>/hurricane/</a:t>
            </a:r>
            <a:r>
              <a:rPr lang="en-US" dirty="0" err="1" smtClean="0">
                <a:solidFill>
                  <a:schemeClr val="bg1"/>
                </a:solidFill>
              </a:rPr>
              <a:t>atlantic</a:t>
            </a:r>
            <a:r>
              <a:rPr lang="en-US" dirty="0" smtClean="0">
                <a:solidFill>
                  <a:schemeClr val="bg1"/>
                </a:solidFill>
              </a:rPr>
              <a:t>/2017/tropical-storm-</a:t>
            </a:r>
            <a:r>
              <a:rPr lang="en-US" dirty="0" err="1" smtClean="0">
                <a:solidFill>
                  <a:schemeClr val="bg1"/>
                </a:solidFill>
              </a:rPr>
              <a:t>harvey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1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9 at 7.10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55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9143" y="4714501"/>
            <a:ext cx="540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http://</a:t>
            </a:r>
            <a:r>
              <a:rPr lang="en-US" b="1" dirty="0" err="1" smtClean="0">
                <a:solidFill>
                  <a:srgbClr val="FF0000"/>
                </a:solidFill>
              </a:rPr>
              <a:t>www.nhc.noaa.gov</a:t>
            </a:r>
            <a:r>
              <a:rPr lang="en-US" b="1" dirty="0" smtClean="0">
                <a:solidFill>
                  <a:srgbClr val="FF0000"/>
                </a:solidFill>
              </a:rPr>
              <a:t>/graphics_at4.shtml?cone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1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8 at 9.3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90"/>
            <a:ext cx="9144000" cy="6174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4071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www.washingtonpost.com</a:t>
            </a:r>
            <a:r>
              <a:rPr lang="en-US" dirty="0" smtClean="0"/>
              <a:t>/news/post-nation/</a:t>
            </a:r>
            <a:r>
              <a:rPr lang="en-US" dirty="0" err="1" smtClean="0"/>
              <a:t>wp</a:t>
            </a:r>
            <a:r>
              <a:rPr lang="en-US" dirty="0" smtClean="0"/>
              <a:t>/2017/08/28/harvey-may-force-30000-people-into-shelters-while-flooding-will-linger-officials-warn/?</a:t>
            </a:r>
            <a:r>
              <a:rPr lang="en-US" dirty="0" err="1" smtClean="0"/>
              <a:t>utm_term</a:t>
            </a:r>
            <a:r>
              <a:rPr lang="en-US" dirty="0" smtClean="0"/>
              <a:t>=.65b3e0780fd4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2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9 at 7.19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8200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2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9 at 7.2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" y="0"/>
            <a:ext cx="7692572" cy="6410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286" y="6410476"/>
            <a:ext cx="846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www.nhc.noaa.gov</a:t>
            </a:r>
            <a:r>
              <a:rPr lang="en-US" dirty="0" smtClean="0"/>
              <a:t>/refresh/graphics_at4+shtml/092530.shtml?rainqpf#contents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6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9 at 7.2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29"/>
            <a:ext cx="9144000" cy="5840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2951" y="6245144"/>
            <a:ext cx="7474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ds.iris.edu</a:t>
            </a:r>
            <a:r>
              <a:rPr lang="en-US" dirty="0" smtClean="0"/>
              <a:t>/</a:t>
            </a:r>
            <a:r>
              <a:rPr lang="en-US" dirty="0" err="1" smtClean="0"/>
              <a:t>gmap</a:t>
            </a:r>
            <a:r>
              <a:rPr lang="en-US" dirty="0" smtClean="0"/>
              <a:t>/?</a:t>
            </a:r>
            <a:r>
              <a:rPr lang="en-US" dirty="0" err="1" smtClean="0"/>
              <a:t>minlat</a:t>
            </a:r>
            <a:r>
              <a:rPr lang="en-US" dirty="0" smtClean="0"/>
              <a:t>=25&amp;maxlat=32&amp;minlon=-105&amp;maxlon=-90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7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63286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Plot: https://</a:t>
            </a:r>
            <a:r>
              <a:rPr lang="en-US" dirty="0" err="1" smtClean="0"/>
              <a:t>service.iris.edu</a:t>
            </a:r>
            <a:r>
              <a:rPr lang="en-US" dirty="0" smtClean="0"/>
              <a:t>/</a:t>
            </a:r>
            <a:r>
              <a:rPr lang="en-US" dirty="0" err="1" smtClean="0"/>
              <a:t>irisws</a:t>
            </a:r>
            <a:r>
              <a:rPr lang="en-US" dirty="0" smtClean="0"/>
              <a:t>/</a:t>
            </a:r>
            <a:r>
              <a:rPr lang="en-US" dirty="0" err="1" smtClean="0"/>
              <a:t>timeseries</a:t>
            </a:r>
            <a:r>
              <a:rPr lang="en-US" dirty="0" smtClean="0"/>
              <a:t>/1/</a:t>
            </a:r>
            <a:r>
              <a:rPr lang="en-US" dirty="0" err="1" smtClean="0"/>
              <a:t>query?net</a:t>
            </a:r>
            <a:r>
              <a:rPr lang="en-US" dirty="0" smtClean="0"/>
              <a:t>=N4&amp;sta=735B&amp;cha=</a:t>
            </a:r>
            <a:r>
              <a:rPr lang="en-US" dirty="0" err="1" smtClean="0"/>
              <a:t>LHZ&amp;start</a:t>
            </a:r>
            <a:r>
              <a:rPr lang="en-US" dirty="0" smtClean="0"/>
              <a:t>=2017-08-25T00:00:00&amp;end=2017-08-30T00:00:00&amp;output=</a:t>
            </a:r>
            <a:r>
              <a:rPr lang="en-US" dirty="0" err="1" smtClean="0"/>
              <a:t>plot&amp;loc</a:t>
            </a:r>
            <a:r>
              <a:rPr lang="en-US" dirty="0" smtClean="0"/>
              <a:t>=--</a:t>
            </a:r>
          </a:p>
          <a:p>
            <a:r>
              <a:rPr lang="en-US" dirty="0" smtClean="0"/>
              <a:t>Data: https://</a:t>
            </a:r>
            <a:r>
              <a:rPr lang="en-US" dirty="0" err="1" smtClean="0"/>
              <a:t>service.iris.edu</a:t>
            </a:r>
            <a:r>
              <a:rPr lang="en-US" dirty="0" smtClean="0"/>
              <a:t>/</a:t>
            </a:r>
            <a:r>
              <a:rPr lang="en-US" dirty="0" err="1" smtClean="0"/>
              <a:t>irisws</a:t>
            </a:r>
            <a:r>
              <a:rPr lang="en-US" dirty="0" smtClean="0"/>
              <a:t>/</a:t>
            </a:r>
            <a:r>
              <a:rPr lang="en-US" dirty="0" err="1" smtClean="0"/>
              <a:t>timeseries</a:t>
            </a:r>
            <a:r>
              <a:rPr lang="en-US" dirty="0" smtClean="0"/>
              <a:t>/1/</a:t>
            </a:r>
            <a:r>
              <a:rPr lang="en-US" dirty="0" err="1" smtClean="0"/>
              <a:t>query?net</a:t>
            </a:r>
            <a:r>
              <a:rPr lang="en-US" dirty="0" smtClean="0"/>
              <a:t>=N4&amp;sta=735B&amp;cha=</a:t>
            </a:r>
            <a:r>
              <a:rPr lang="en-US" dirty="0" err="1" smtClean="0"/>
              <a:t>LHZ&amp;start</a:t>
            </a:r>
            <a:r>
              <a:rPr lang="en-US" dirty="0" smtClean="0"/>
              <a:t>=2017-08-25T00:00:00&amp;end=2017-08-30T00:00:00&amp;output=</a:t>
            </a:r>
            <a:r>
              <a:rPr lang="en-US" dirty="0" err="1" smtClean="0"/>
              <a:t>ascii&amp;loc</a:t>
            </a:r>
            <a:r>
              <a:rPr lang="en-US" dirty="0" smtClean="0"/>
              <a:t>=--</a:t>
            </a:r>
          </a:p>
          <a:p>
            <a:r>
              <a:rPr lang="en-US" dirty="0" smtClean="0"/>
              <a:t>URL builder: https://</a:t>
            </a:r>
            <a:r>
              <a:rPr lang="en-US" dirty="0" err="1" smtClean="0"/>
              <a:t>service.iris.edu</a:t>
            </a:r>
            <a:r>
              <a:rPr lang="en-US" dirty="0" smtClean="0"/>
              <a:t>/</a:t>
            </a:r>
            <a:r>
              <a:rPr lang="en-US" dirty="0" err="1" smtClean="0"/>
              <a:t>irisws</a:t>
            </a:r>
            <a:r>
              <a:rPr lang="en-US" dirty="0" smtClean="0"/>
              <a:t>/</a:t>
            </a:r>
            <a:r>
              <a:rPr lang="en-US" dirty="0" err="1" smtClean="0"/>
              <a:t>timeseries</a:t>
            </a:r>
            <a:r>
              <a:rPr lang="en-US" dirty="0" smtClean="0"/>
              <a:t>/docs/1/builder/</a:t>
            </a:r>
          </a:p>
          <a:p>
            <a:r>
              <a:rPr lang="en-US" dirty="0" smtClean="0"/>
              <a:t>Station info: http://</a:t>
            </a:r>
            <a:r>
              <a:rPr lang="en-US" dirty="0" err="1" smtClean="0"/>
              <a:t>ds.iris.edu</a:t>
            </a:r>
            <a:r>
              <a:rPr lang="en-US" dirty="0" smtClean="0"/>
              <a:t>/</a:t>
            </a:r>
            <a:r>
              <a:rPr lang="en-US" dirty="0" err="1" smtClean="0"/>
              <a:t>mda</a:t>
            </a:r>
            <a:r>
              <a:rPr lang="en-US" dirty="0" smtClean="0"/>
              <a:t>/N4/735B</a:t>
            </a:r>
            <a:endParaRPr lang="en-US" dirty="0"/>
          </a:p>
        </p:txBody>
      </p:sp>
      <p:pic>
        <p:nvPicPr>
          <p:cNvPr id="7" name="Picture 6" descr="Screen Shot 2017-08-29 at 7.3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0" y="0"/>
            <a:ext cx="6828616" cy="47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7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372</Words>
  <Application>Microsoft Macintosh PowerPoint</Application>
  <PresentationFormat>On-screen Show (4:3)</PresentationFormat>
  <Paragraphs>17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Update on Hurricane Harvey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Hurricane Harvey</dc:title>
  <dc:creator>Zhigang Peng</dc:creator>
  <cp:lastModifiedBy>Zhigang Peng</cp:lastModifiedBy>
  <cp:revision>11</cp:revision>
  <dcterms:created xsi:type="dcterms:W3CDTF">2017-08-29T11:08:20Z</dcterms:created>
  <dcterms:modified xsi:type="dcterms:W3CDTF">2017-08-29T11:50:42Z</dcterms:modified>
</cp:coreProperties>
</file>