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Default Extension="gif" ContentType="image/gif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7"/>
  </p:notesMasterIdLst>
  <p:handoutMasterIdLst>
    <p:handoutMasterId r:id="rId8"/>
  </p:handoutMasterIdLst>
  <p:sldIdLst>
    <p:sldId id="1542" r:id="rId2"/>
    <p:sldId id="1543" r:id="rId3"/>
    <p:sldId id="1544" r:id="rId4"/>
    <p:sldId id="1545" r:id="rId5"/>
    <p:sldId id="1546" r:id="rId6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89010" autoAdjust="0"/>
  </p:normalViewPr>
  <p:slideViewPr>
    <p:cSldViewPr snapToGrid="0">
      <p:cViewPr varScale="1">
        <p:scale>
          <a:sx n="109" d="100"/>
          <a:sy n="109" d="100"/>
        </p:scale>
        <p:origin x="-768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" name="Picture 3" descr="nriag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0951" y="5355955"/>
            <a:ext cx="1090849" cy="1090849"/>
          </a:xfrm>
          <a:prstGeom prst="rect">
            <a:avLst/>
          </a:prstGeom>
        </p:spPr>
      </p:pic>
      <p:pic>
        <p:nvPicPr>
          <p:cNvPr id="5" name="Picture 4" descr="orfeus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7659" y="5674294"/>
            <a:ext cx="2349500" cy="457200"/>
          </a:xfrm>
          <a:prstGeom prst="rect">
            <a:avLst/>
          </a:prstGeom>
        </p:spPr>
      </p:pic>
      <p:pic>
        <p:nvPicPr>
          <p:cNvPr id="6" name="Picture 5" descr="nsf1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02" y="5240083"/>
            <a:ext cx="1313865" cy="1321780"/>
          </a:xfrm>
          <a:prstGeom prst="rect">
            <a:avLst/>
          </a:prstGeom>
        </p:spPr>
      </p:pic>
      <p:pic>
        <p:nvPicPr>
          <p:cNvPr id="7" name="Picture 6" descr="the IRIS Consortium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4811" y="5357085"/>
            <a:ext cx="1090848" cy="1090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November 2009</a:t>
            </a:r>
          </a:p>
          <a:p>
            <a:r>
              <a:rPr lang="en-US" sz="1200" dirty="0" smtClean="0"/>
              <a:t>Cairo, Egypt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 - ORFEUS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SEED</a:t>
            </a:r>
            <a:r>
              <a:rPr lang="en-US" dirty="0" smtClean="0"/>
              <a:t> </a:t>
            </a:r>
            <a:r>
              <a:rPr lang="en-US" dirty="0" smtClean="0"/>
              <a:t>Responses </a:t>
            </a:r>
            <a:r>
              <a:rPr lang="en-US" dirty="0" smtClean="0"/>
              <a:t>in </a:t>
            </a:r>
            <a:r>
              <a:rPr lang="en-US" dirty="0" smtClean="0"/>
              <a:t>PDCC</a:t>
            </a:r>
            <a:br>
              <a:rPr lang="en-US" dirty="0" smtClean="0"/>
            </a:br>
            <a:r>
              <a:rPr lang="en-US" dirty="0" smtClean="0"/>
              <a:t>After Calibration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Fields to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58825" y="1753028"/>
            <a:ext cx="7626350" cy="4143375"/>
          </a:xfrm>
        </p:spPr>
        <p:txBody>
          <a:bodyPr/>
          <a:lstStyle/>
          <a:p>
            <a:r>
              <a:rPr lang="en-US" u="sng" dirty="0" smtClean="0"/>
              <a:t>Sensitivity</a:t>
            </a:r>
            <a:r>
              <a:rPr lang="en-US" dirty="0" smtClean="0"/>
              <a:t>:</a:t>
            </a:r>
            <a:endParaRPr lang="en-US" u="sng" dirty="0" smtClean="0"/>
          </a:p>
          <a:p>
            <a:pPr lvl="1"/>
            <a:r>
              <a:rPr lang="en-US" dirty="0" smtClean="0"/>
              <a:t>Sensor gain (</a:t>
            </a:r>
            <a:r>
              <a:rPr lang="en-US" b="1" dirty="0" smtClean="0"/>
              <a:t>Stage 1</a:t>
            </a:r>
            <a:r>
              <a:rPr lang="en-US" dirty="0" smtClean="0"/>
              <a:t>,</a:t>
            </a:r>
            <a:r>
              <a:rPr lang="en-US" b="1" dirty="0" smtClean="0"/>
              <a:t> Blockette 58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sensitivity (</a:t>
            </a:r>
            <a:r>
              <a:rPr lang="en-US" b="1" dirty="0" smtClean="0"/>
              <a:t>Stage 0</a:t>
            </a:r>
            <a:r>
              <a:rPr lang="en-US" dirty="0" smtClean="0"/>
              <a:t>, </a:t>
            </a:r>
            <a:r>
              <a:rPr lang="en-US" b="1" dirty="0" smtClean="0"/>
              <a:t>Blockette 58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Frequencies of gain and sensitivity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3000" i="1" dirty="0" smtClean="0"/>
              <a:t>The total sensitivity for a channel should be the product of the stage gains (if the frequencies of the stage gains are the same).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Sensor 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SensorG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1634876"/>
            <a:ext cx="8632826" cy="4606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Total Sensitivity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TotalSensi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1659247"/>
            <a:ext cx="8594726" cy="4578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New Poles and Zeros are entered in </a:t>
            </a:r>
            <a:r>
              <a:rPr lang="en-US" b="1" dirty="0" smtClean="0"/>
              <a:t>Stage </a:t>
            </a:r>
            <a:r>
              <a:rPr lang="en-US" b="1" dirty="0" smtClean="0"/>
              <a:t>1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Blockette</a:t>
            </a:r>
            <a:r>
              <a:rPr lang="en-US" b="1" dirty="0" smtClean="0"/>
              <a:t> </a:t>
            </a:r>
            <a:r>
              <a:rPr lang="en-US" b="1" dirty="0" smtClean="0"/>
              <a:t>53</a:t>
            </a:r>
          </a:p>
          <a:p>
            <a:endParaRPr lang="en-US" b="1" dirty="0" smtClean="0"/>
          </a:p>
          <a:p>
            <a:r>
              <a:rPr lang="en-US" dirty="0" smtClean="0"/>
              <a:t>Data logger configuration changes usually mean digital filter changes.  FIR filters are in </a:t>
            </a:r>
            <a:r>
              <a:rPr lang="en-US" dirty="0" err="1" smtClean="0"/>
              <a:t>Blockette</a:t>
            </a:r>
            <a:r>
              <a:rPr lang="en-US" dirty="0" smtClean="0"/>
              <a:t> 54’s and IIR filters are in </a:t>
            </a:r>
            <a:r>
              <a:rPr lang="en-US" dirty="0" err="1" smtClean="0"/>
              <a:t>Blockette</a:t>
            </a:r>
            <a:r>
              <a:rPr lang="en-US" dirty="0" smtClean="0"/>
              <a:t> 53’s (or 54’s)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26169</TotalTime>
  <Words>124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IRIS DMS Blue</vt:lpstr>
      <vt:lpstr>Updating SEED Responses in PDCC After Calibration</vt:lpstr>
      <vt:lpstr>SEED Fields to Update</vt:lpstr>
      <vt:lpstr>Changing the Sensor Gain</vt:lpstr>
      <vt:lpstr>Changing the Total Sensitivity</vt:lpstr>
      <vt:lpstr>Other Potential Updates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868</cp:revision>
  <cp:lastPrinted>2008-11-20T19:23:42Z</cp:lastPrinted>
  <dcterms:created xsi:type="dcterms:W3CDTF">2009-10-04T16:02:38Z</dcterms:created>
  <dcterms:modified xsi:type="dcterms:W3CDTF">2009-10-04T16:19:11Z</dcterms:modified>
</cp:coreProperties>
</file>