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68" r:id="rId2"/>
    <p:sldId id="262" r:id="rId3"/>
    <p:sldId id="263" r:id="rId4"/>
    <p:sldId id="285" r:id="rId5"/>
    <p:sldId id="289" r:id="rId6"/>
    <p:sldId id="291" r:id="rId7"/>
    <p:sldId id="271" r:id="rId8"/>
    <p:sldId id="269" r:id="rId9"/>
    <p:sldId id="270" r:id="rId10"/>
    <p:sldId id="257" r:id="rId11"/>
    <p:sldId id="279" r:id="rId12"/>
    <p:sldId id="282" r:id="rId13"/>
    <p:sldId id="302" r:id="rId14"/>
    <p:sldId id="305" r:id="rId15"/>
    <p:sldId id="267" r:id="rId16"/>
    <p:sldId id="300" r:id="rId17"/>
    <p:sldId id="295" r:id="rId18"/>
    <p:sldId id="30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7" autoAdjust="0"/>
  </p:normalViewPr>
  <p:slideViewPr>
    <p:cSldViewPr>
      <p:cViewPr varScale="1">
        <p:scale>
          <a:sx n="99" d="100"/>
          <a:sy n="99" d="100"/>
        </p:scale>
        <p:origin x="-69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61BEEB-BACE-4AF7-81F4-080F339CA55D}" type="datetimeFigureOut">
              <a:rPr lang="en-US"/>
              <a:pPr/>
              <a:t>7/27/2010</a:t>
            </a:fld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E66000-7A29-4FF3-A457-9B8E89EBFA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24D9B97-7067-480B-88D9-CB21642B202E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333C0C-50D1-4CD4-AF89-B9AADFDA5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2DDCC-BEBA-4DB7-9B26-961DB583FD89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9BFA4-1DD0-4C05-82BD-C599CA1E4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86F0-F949-4F90-9806-C4DA8092A4CD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2FC34-CDC6-4104-9774-83E69F68D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29BC-171E-4ACD-942F-AD99A75CAD88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A469-330E-41E2-956A-E6A89140F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EEC6-A9A1-49BC-A6CC-846F2ECB0B72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2EE2D-BB31-4BF5-9E59-1849DAFAF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D9846-3341-4AF1-8248-44DCAA919223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C428A-A6F3-4E62-985B-F0AC6103B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9A088-2F2F-4E81-B60C-23FA35E8461B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07E9A-8CFC-4917-82E8-945380726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6896-8731-4424-91C0-AF7B931D493E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947B8-97A5-4CF2-B297-C1495EA86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0217A-5915-48EC-A6DF-97BE57C893F2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1DB8C-799E-4C9D-9FC7-E90D59178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E7109-5BA7-48A4-AD69-39993F5EF665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6BA56-1FAB-4523-82E5-9A13289F1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0F9D0-607B-4AB3-8CE8-A100C7B1040E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8DA7-3B53-4D5A-BBA6-A969FDA82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D34B-2DAA-426C-8A77-C8DE1E6FC474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841E8-9842-4EDE-98D8-BBD386CB8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05B20483-1DD5-4507-8B10-2BFD00BB0F93}" type="datetimeFigureOut">
              <a:rPr lang="en-US"/>
              <a:pPr>
                <a:defRPr/>
              </a:pPr>
              <a:t>7/27/2010</a:t>
            </a:fld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DCECC7F-B377-4D2D-848D-AF3D1BF65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</p:spPr>
      </p:pic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  <a:latin typeface="Comic Sans MS" pitchFamily="66" charset="0"/>
              </a:rPr>
              <a:t>Cayman Islands</a:t>
            </a:r>
            <a:br>
              <a:rPr lang="en-US" dirty="0" smtClean="0">
                <a:solidFill>
                  <a:schemeClr val="accent3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3"/>
                </a:solidFill>
                <a:latin typeface="Comic Sans MS" pitchFamily="66" charset="0"/>
              </a:rPr>
              <a:t> Network Report</a:t>
            </a:r>
          </a:p>
        </p:txBody>
      </p:sp>
      <p:pic>
        <p:nvPicPr>
          <p:cNvPr id="14339" name="Picture 3" descr="G:\Cayman F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371600" y="5562600"/>
            <a:ext cx="624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Comic Sans MS" pitchFamily="66" charset="0"/>
              </a:rPr>
              <a:t>Presented by Lee Madison</a:t>
            </a:r>
          </a:p>
          <a:p>
            <a:pPr algn="ctr"/>
            <a:r>
              <a:rPr lang="en-US" dirty="0">
                <a:solidFill>
                  <a:schemeClr val="accent3"/>
                </a:solidFill>
                <a:latin typeface="Comic Sans MS" pitchFamily="66" charset="0"/>
              </a:rPr>
              <a:t>Manager of Information and Technology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smtClean="0"/>
              <a:t>Equipment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33794" name="Picture 4" descr="5T-cylinder-e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1676400" cy="14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G:\Cayman F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114300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715000" y="1600200"/>
            <a:ext cx="342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CMG-5T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CMG-40T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latin typeface="+mn-lt"/>
              </a:rPr>
              <a:t>CMG-3T (CYB)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 smtClean="0"/>
              <a:t>CMG-M24MK3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/>
              <a:t>CMG- DCM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kern="0" dirty="0">
              <a:latin typeface="+mn-lt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3505200"/>
            <a:ext cx="1524000" cy="194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752600"/>
            <a:ext cx="1219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DM24S3-mk3-case-sid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124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CM-case-sid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953000"/>
            <a:ext cx="1924981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Frank Sound Site</a:t>
            </a:r>
          </a:p>
        </p:txBody>
      </p:sp>
      <p:pic>
        <p:nvPicPr>
          <p:cNvPr id="41986" name="Picture 4" descr="1 FrankSound_seismic_gro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33766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G:\Cayman F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West Bay Site</a:t>
            </a:r>
          </a:p>
        </p:txBody>
      </p:sp>
      <p:pic>
        <p:nvPicPr>
          <p:cNvPr id="45058" name="Picture 4" descr="seismic devices_west 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701040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G:\Cayman F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Cayman Brac Site</a:t>
            </a:r>
            <a:endParaRPr lang="en-US" dirty="0"/>
          </a:p>
        </p:txBody>
      </p:sp>
      <p:pic>
        <p:nvPicPr>
          <p:cNvPr id="4" name="Picture 3" descr="G:\Cayman F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Cayman Site</a:t>
            </a:r>
            <a:endParaRPr lang="en-US" dirty="0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Monitoring Sites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49154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National Emergency Operation Centre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National Meteorological Office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b="1" smtClean="0"/>
              <a:t>Hazard Management Office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Activity</a:t>
            </a:r>
          </a:p>
        </p:txBody>
      </p:sp>
      <p:pic>
        <p:nvPicPr>
          <p:cNvPr id="50178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Historic Seismic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207286"/>
            <a:ext cx="4804298" cy="565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8000" dirty="0" smtClean="0"/>
              <a:t>QUESTIONS?</a:t>
            </a:r>
            <a:endParaRPr lang="en-US" sz="8000" dirty="0"/>
          </a:p>
        </p:txBody>
      </p:sp>
      <p:pic>
        <p:nvPicPr>
          <p:cNvPr id="4" name="Picture 3" descr="G:\Cayman F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743200"/>
            <a:ext cx="514451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HISTORY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1984-1996 First seismograph managed by Mosquito Research and Control Unit</a:t>
            </a:r>
          </a:p>
          <a:p>
            <a:pPr eaLnBrk="1" hangingPunct="1"/>
            <a:r>
              <a:rPr lang="en-US" dirty="0" smtClean="0"/>
              <a:t>Late1996 Office of Telecommunications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              </a:t>
            </a:r>
          </a:p>
        </p:txBody>
      </p:sp>
      <p:pic>
        <p:nvPicPr>
          <p:cNvPr id="15366" name="Picture 3" descr="G:\Cayman F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http://www.free-animated-gifs.net/../komary/komar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455" y="4724400"/>
            <a:ext cx="2033545" cy="1838326"/>
          </a:xfrm>
          <a:prstGeom prst="rect">
            <a:avLst/>
          </a:prstGeom>
          <a:noFill/>
        </p:spPr>
      </p:pic>
      <p:pic>
        <p:nvPicPr>
          <p:cNvPr id="15371" name="Picture 11" descr="http://www.free-animated-gifs.net/../komary/komar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81600"/>
            <a:ext cx="1600200" cy="120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1997-2004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1997 Seismograph was decommissioned </a:t>
            </a:r>
          </a:p>
          <a:p>
            <a:pPr eaLnBrk="1" hangingPunct="1"/>
            <a:r>
              <a:rPr lang="en-US" dirty="0" smtClean="0"/>
              <a:t>Two </a:t>
            </a:r>
            <a:r>
              <a:rPr lang="en-US" dirty="0" smtClean="0"/>
              <a:t>new seismographs purchased in 1997, not networkable, still required paper.</a:t>
            </a:r>
          </a:p>
          <a:p>
            <a:pPr eaLnBrk="1" hangingPunct="1"/>
            <a:r>
              <a:rPr lang="en-US" dirty="0" smtClean="0"/>
              <a:t>Sat </a:t>
            </a:r>
            <a:r>
              <a:rPr lang="en-US" dirty="0" smtClean="0"/>
              <a:t>in boxes, never </a:t>
            </a:r>
            <a:r>
              <a:rPr lang="en-US" dirty="0" smtClean="0"/>
              <a:t>installed</a:t>
            </a:r>
          </a:p>
          <a:p>
            <a:pPr eaLnBrk="1" hangingPunct="1"/>
            <a:r>
              <a:rPr lang="en-US" dirty="0" smtClean="0"/>
              <a:t>December 14</a:t>
            </a:r>
            <a:r>
              <a:rPr lang="en-US" baseline="30000" dirty="0" smtClean="0"/>
              <a:t>th</a:t>
            </a:r>
            <a:r>
              <a:rPr lang="en-US" dirty="0" smtClean="0"/>
              <a:t> 23:20:14 UTC </a:t>
            </a:r>
          </a:p>
          <a:p>
            <a:pPr eaLnBrk="1" hangingPunct="1">
              <a:buNone/>
            </a:pPr>
            <a:r>
              <a:rPr lang="en-US" dirty="0" smtClean="0"/>
              <a:t>6.8 magnitude earthquake </a:t>
            </a:r>
          </a:p>
          <a:p>
            <a:pPr eaLnBrk="1" hangingPunct="1">
              <a:buNone/>
            </a:pPr>
            <a:r>
              <a:rPr lang="en-US" dirty="0" smtClean="0"/>
              <a:t>35 km (20 miles) SSE George Town</a:t>
            </a:r>
          </a:p>
          <a:p>
            <a:pPr eaLnBrk="1" hangingPunct="1">
              <a:buNone/>
            </a:pPr>
            <a:r>
              <a:rPr lang="en-US" dirty="0" smtClean="0"/>
              <a:t>Depth 10 km (6.2 miles)</a:t>
            </a:r>
            <a:endParaRPr lang="en-US" dirty="0" smtClean="0"/>
          </a:p>
        </p:txBody>
      </p:sp>
      <p:pic>
        <p:nvPicPr>
          <p:cNvPr id="18435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Mid 2005 </a:t>
            </a:r>
            <a:r>
              <a:rPr lang="en-US" sz="400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90600"/>
            <a:ext cx="8229600" cy="2286000"/>
          </a:xfrm>
        </p:spPr>
        <p:txBody>
          <a:bodyPr/>
          <a:lstStyle/>
          <a:p>
            <a:pPr eaLnBrk="1" hangingPunct="1"/>
            <a:r>
              <a:rPr lang="en-US" dirty="0" smtClean="0"/>
              <a:t>Equipment loaned from Jamaica</a:t>
            </a:r>
          </a:p>
          <a:p>
            <a:pPr eaLnBrk="1" hangingPunct="1"/>
            <a:r>
              <a:rPr lang="en-US" dirty="0" smtClean="0"/>
              <a:t>Installed at MRCU</a:t>
            </a:r>
          </a:p>
          <a:p>
            <a:pPr eaLnBrk="1" hangingPunct="1"/>
            <a:r>
              <a:rPr lang="en-US" dirty="0" smtClean="0"/>
              <a:t>MRCU scientists trained </a:t>
            </a:r>
          </a:p>
          <a:p>
            <a:pPr eaLnBrk="1" hangingPunct="1"/>
            <a:r>
              <a:rPr lang="en-US" dirty="0" smtClean="0"/>
              <a:t>Equipment recalled in </a:t>
            </a:r>
            <a:r>
              <a:rPr lang="en-US" dirty="0" smtClean="0"/>
              <a:t>2007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1507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32766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Money found to purchase own equipment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MRCU developed an RFP in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2006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Contract  with Digital Technology Associates signed to supply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Guralp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Systems equipment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2007</a:t>
            </a:r>
            <a:r>
              <a:rPr lang="en-US" sz="400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229600" cy="3352800"/>
          </a:xfrm>
        </p:spPr>
        <p:txBody>
          <a:bodyPr/>
          <a:lstStyle/>
          <a:p>
            <a:pPr eaLnBrk="1" hangingPunct="1"/>
            <a:r>
              <a:rPr lang="en-US" smtClean="0"/>
              <a:t>New Equipment arrives</a:t>
            </a:r>
          </a:p>
          <a:p>
            <a:pPr eaLnBrk="1" hangingPunct="1"/>
            <a:r>
              <a:rPr lang="en-US" smtClean="0"/>
              <a:t>MRCU staff trained for the installation</a:t>
            </a:r>
          </a:p>
          <a:p>
            <a:pPr eaLnBrk="1" hangingPunct="1"/>
            <a:r>
              <a:rPr lang="en-US" smtClean="0"/>
              <a:t>Project stalled</a:t>
            </a:r>
          </a:p>
          <a:p>
            <a:pPr eaLnBrk="1" hangingPunct="1"/>
            <a:r>
              <a:rPr lang="en-US" smtClean="0"/>
              <a:t>Project given to lands and Survey</a:t>
            </a:r>
          </a:p>
          <a:p>
            <a:pPr eaLnBrk="1" hangingPunct="1"/>
            <a:r>
              <a:rPr lang="en-US" smtClean="0"/>
              <a:t>Site Surveys completed</a:t>
            </a:r>
          </a:p>
          <a:p>
            <a:pPr eaLnBrk="1" hangingPunct="1"/>
            <a:r>
              <a:rPr lang="en-US" smtClean="0"/>
              <a:t>Frank Sound and West Bay construction begins</a:t>
            </a:r>
          </a:p>
          <a:p>
            <a:pPr eaLnBrk="1" hangingPunct="1"/>
            <a:endParaRPr lang="en-US" smtClean="0"/>
          </a:p>
        </p:txBody>
      </p:sp>
      <p:pic>
        <p:nvPicPr>
          <p:cNvPr id="23555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6934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2007 ( Continued)</a:t>
            </a:r>
            <a:endParaRPr lang="en-US" sz="4000" smtClean="0">
              <a:solidFill>
                <a:schemeClr val="bg1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82296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Hazard Management Agency formed</a:t>
            </a:r>
          </a:p>
          <a:p>
            <a:pPr eaLnBrk="1" hangingPunct="1"/>
            <a:r>
              <a:rPr lang="en-US" dirty="0" smtClean="0"/>
              <a:t>Project handed to Hazard Management</a:t>
            </a:r>
          </a:p>
          <a:p>
            <a:pPr eaLnBrk="1" hangingPunct="1"/>
            <a:r>
              <a:rPr lang="en-US" dirty="0" smtClean="0"/>
              <a:t>Frank </a:t>
            </a:r>
            <a:r>
              <a:rPr lang="en-US" dirty="0" smtClean="0"/>
              <a:t>Sound install completed (2008)</a:t>
            </a:r>
          </a:p>
          <a:p>
            <a:pPr eaLnBrk="1" hangingPunct="1"/>
            <a:r>
              <a:rPr lang="en-US" dirty="0" smtClean="0"/>
              <a:t>West Bay Install completed (2009)</a:t>
            </a:r>
          </a:p>
          <a:p>
            <a:pPr eaLnBrk="1" hangingPunct="1"/>
            <a:r>
              <a:rPr lang="en-US" dirty="0" smtClean="0"/>
              <a:t>Cayman Brac Install estimated (2010)</a:t>
            </a:r>
          </a:p>
          <a:p>
            <a:pPr eaLnBrk="1" hangingPunct="1"/>
            <a:r>
              <a:rPr lang="en-US" dirty="0" smtClean="0"/>
              <a:t>Little Cayman Install </a:t>
            </a:r>
            <a:r>
              <a:rPr lang="en-US" dirty="0" smtClean="0"/>
              <a:t>Completed </a:t>
            </a:r>
            <a:r>
              <a:rPr lang="en-US" dirty="0" smtClean="0"/>
              <a:t>(</a:t>
            </a:r>
            <a:r>
              <a:rPr lang="en-US" dirty="0" smtClean="0"/>
              <a:t>2010)</a:t>
            </a:r>
            <a:endParaRPr lang="en-US" dirty="0" smtClean="0"/>
          </a:p>
        </p:txBody>
      </p:sp>
      <p:pic>
        <p:nvPicPr>
          <p:cNvPr id="24579" name="Picture 3" descr="G:\Cayman F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9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2" name="Content Placeholder 3" descr="map_gc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07950"/>
            <a:ext cx="8734425" cy="6750050"/>
          </a:xfrm>
        </p:spPr>
      </p:pic>
      <p:sp>
        <p:nvSpPr>
          <p:cNvPr id="25603" name="Line 9"/>
          <p:cNvSpPr>
            <a:spLocks noChangeShapeType="1"/>
          </p:cNvSpPr>
          <p:nvPr/>
        </p:nvSpPr>
        <p:spPr bwMode="auto">
          <a:xfrm flipV="1">
            <a:off x="5791200" y="2286000"/>
            <a:ext cx="6858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Line 9"/>
          <p:cNvSpPr>
            <a:spLocks noChangeShapeType="1"/>
          </p:cNvSpPr>
          <p:nvPr/>
        </p:nvSpPr>
        <p:spPr bwMode="auto">
          <a:xfrm flipV="1">
            <a:off x="1219200" y="1828800"/>
            <a:ext cx="10668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447800" y="1447800"/>
            <a:ext cx="173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19.376,-81.397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791200" y="1981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19.3130, -81.1835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698" name="Content Placeholder 5" descr="map_cb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0"/>
            <a:ext cx="8763000" cy="6770688"/>
          </a:xfrm>
        </p:spPr>
      </p:pic>
      <p:sp>
        <p:nvSpPr>
          <p:cNvPr id="29699" name="Line 9"/>
          <p:cNvSpPr>
            <a:spLocks noChangeShapeType="1"/>
          </p:cNvSpPr>
          <p:nvPr/>
        </p:nvSpPr>
        <p:spPr bwMode="auto">
          <a:xfrm flipH="1" flipV="1">
            <a:off x="3733800" y="2667000"/>
            <a:ext cx="1371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14600" y="2286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19.7225, -79.7944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6" name="Content Placeholder 3" descr="map_lc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0"/>
            <a:ext cx="8751888" cy="6762750"/>
          </a:xfrm>
        </p:spPr>
      </p:pic>
      <p:sp>
        <p:nvSpPr>
          <p:cNvPr id="31747" name="Line 9"/>
          <p:cNvSpPr>
            <a:spLocks noChangeShapeType="1"/>
          </p:cNvSpPr>
          <p:nvPr/>
        </p:nvSpPr>
        <p:spPr bwMode="auto">
          <a:xfrm flipV="1">
            <a:off x="2438400" y="2438400"/>
            <a:ext cx="2286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828800" y="2057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19.6673, -80.0828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2452</TotalTime>
  <Words>236</Words>
  <Application>Microsoft Office PowerPoint</Application>
  <PresentationFormat>On-screen Show (4:3)</PresentationFormat>
  <Paragraphs>64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1_Default Design</vt:lpstr>
      <vt:lpstr> Cayman Islands  Network Report</vt:lpstr>
      <vt:lpstr>HISTORY</vt:lpstr>
      <vt:lpstr>1997-2004</vt:lpstr>
      <vt:lpstr>Mid 2005 )</vt:lpstr>
      <vt:lpstr>2007)</vt:lpstr>
      <vt:lpstr>2007 ( Continued)</vt:lpstr>
      <vt:lpstr>Slide 7</vt:lpstr>
      <vt:lpstr>Slide 8</vt:lpstr>
      <vt:lpstr>Slide 9</vt:lpstr>
      <vt:lpstr> Equipment</vt:lpstr>
      <vt:lpstr>Frank Sound Site</vt:lpstr>
      <vt:lpstr>West Bay Site</vt:lpstr>
      <vt:lpstr>Cayman Brac Site</vt:lpstr>
      <vt:lpstr>Little Cayman Site</vt:lpstr>
      <vt:lpstr>Slide 15</vt:lpstr>
      <vt:lpstr>   Monitoring Sites   </vt:lpstr>
      <vt:lpstr>   ACTIVITY   Activity</vt:lpstr>
      <vt:lpstr>Slide 18</vt:lpstr>
    </vt:vector>
  </TitlesOfParts>
  <Company>Cayman Islands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Lee_EOC</dc:creator>
  <cp:lastModifiedBy>Madison, Lee</cp:lastModifiedBy>
  <cp:revision>112</cp:revision>
  <dcterms:created xsi:type="dcterms:W3CDTF">2008-02-08T21:40:50Z</dcterms:created>
  <dcterms:modified xsi:type="dcterms:W3CDTF">2010-07-27T19:46:33Z</dcterms:modified>
</cp:coreProperties>
</file>