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72" r:id="rId6"/>
    <p:sldId id="274" r:id="rId7"/>
    <p:sldId id="275" r:id="rId8"/>
    <p:sldId id="262" r:id="rId9"/>
    <p:sldId id="263" r:id="rId10"/>
    <p:sldId id="264" r:id="rId11"/>
    <p:sldId id="276" r:id="rId12"/>
    <p:sldId id="277" r:id="rId13"/>
    <p:sldId id="278" r:id="rId14"/>
    <p:sldId id="279" r:id="rId15"/>
    <p:sldId id="280" r:id="rId16"/>
    <p:sldId id="270" r:id="rId17"/>
    <p:sldId id="281" r:id="rId18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DE6A1C62-1AA4-43B3-BD4C-F487E246B2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B14291-FC06-4DD0-956A-150C1C923882}" type="slidenum">
              <a:rPr lang="en-US"/>
              <a:pPr/>
              <a:t>1</a:t>
            </a:fld>
            <a:endParaRPr 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20F2778-6AC2-40FB-82B9-7E869D6164F5}" type="slidenum">
              <a:rPr 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B60E3D-2B06-4334-B41A-3E2E480FC180}" type="slidenum">
              <a:rPr lang="en-US"/>
              <a:pPr/>
              <a:t>2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363B36C-71FD-450C-A3F6-F80DA457031D}" type="slidenum">
              <a:rPr 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85795C-3D45-40F4-9A1B-52C66C409854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57C8D2A-3CFE-4929-80E1-18302404BEA2}" type="slidenum">
              <a:rPr 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32CB7B-08AD-4D1A-9C0C-7FA44638C88D}" type="slidenum">
              <a:rPr lang="en-US"/>
              <a:pPr/>
              <a:t>7</a:t>
            </a:fld>
            <a:endParaRPr 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DF73194-5905-40FD-9BBD-BCA41B26B8E0}" type="slidenum">
              <a:rPr 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440EC0-A0CD-44A0-8EE6-532E1FD8A6DB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BE087F-1A0F-4E8A-81BB-AE2054DD27AA}" type="slidenum">
              <a:rPr lang="en-US"/>
              <a:pPr/>
              <a:t>9</a:t>
            </a:fld>
            <a:endParaRPr lang="en-US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AD9DCFB-33D6-4FE7-B297-13A003030EE9}" type="slidenum">
              <a:rPr 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2D1619-0637-4B1E-A761-F193DA60091F}" type="slidenum">
              <a:rPr lang="en-US"/>
              <a:pPr/>
              <a:t>15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5491CB1-E8EA-4274-9F5C-A4479305C44A}" type="slidenum">
              <a:rPr lang="en-US" sz="14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58D4AC-30CA-4EB1-AA93-AE003A59E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F3615E-6D00-4B29-990F-E82D59A49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F91C51-9FDA-485E-BD2D-A1AF6B4CA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DF89F3A6-E470-4C43-A0F3-9C612F3B7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17B217-D6BD-4DB2-B485-1388FAE53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803A47-BBEF-427B-9BB8-2C810422F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EC1419-7F83-4BC7-A43E-217CF84E8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1DE883-DF50-4EA8-A2C7-E45F0ADAE7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2963F6-804B-489E-83B1-BC64B765C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AAC226-EC24-4CE3-B98B-44F15E88C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580E1A-F1F4-42C2-9179-F43C078E0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B32D8C-928D-4EF6-A5CC-320084033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E52A09-59BF-44C2-925E-07F2C8F6A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E8ADF0-92B4-47DD-B526-F63AEA3701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348608-DD3E-4464-A62F-8F454ACD5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BAC955-D1B5-4941-B473-D662DC9D8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E9B6EB-70F8-45AE-8F40-FFA760E47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AFC676-456B-4709-ADFC-0D7DD9A7F8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18212F-E0A0-4A04-8751-A1EF2D9ACF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E09063-3C90-47FF-8851-C6428B9D5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CA33D8-D276-4048-8D55-D66FA3C8B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C0D75D-BBC4-498A-99C6-A1B3D64E4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42934E-50D5-406A-86F6-307B17385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28575" y="-15875"/>
            <a:ext cx="9196388" cy="1084263"/>
            <a:chOff x="-18" y="-10"/>
            <a:chExt cx="5793" cy="683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3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0" rIns="1836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B03C2908-B576-4286-B84E-5C1B6CB434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/>
              </a:gs>
              <a:gs pos="100000">
                <a:srgbClr val="008ABF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28575" y="-15875"/>
            <a:ext cx="9196388" cy="1084263"/>
            <a:chOff x="-18" y="-10"/>
            <a:chExt cx="5793" cy="683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8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08AB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3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09DD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A4D8FE83-E595-4768-A2AE-E7F0C7DFAE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676400" y="2133600"/>
            <a:ext cx="5181600" cy="399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800" b="1">
                <a:solidFill>
                  <a:srgbClr val="000000"/>
                </a:solidFill>
                <a:latin typeface="Constantia" charset="0"/>
              </a:rPr>
              <a:t>MALAYSIAN SEISMOLOGICAL NETWORK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800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800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>
                <a:solidFill>
                  <a:srgbClr val="000000"/>
                </a:solidFill>
                <a:latin typeface="Constantia" charset="0"/>
              </a:rPr>
              <a:t>Devadas  Ramachandran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>
                <a:solidFill>
                  <a:srgbClr val="000000"/>
                </a:solidFill>
                <a:latin typeface="Constantia" charset="0"/>
              </a:rPr>
              <a:t>Geophysics and Tsunami Division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b="1">
                <a:solidFill>
                  <a:srgbClr val="000000"/>
                </a:solidFill>
                <a:latin typeface="Constantia" charset="0"/>
              </a:rPr>
              <a:t>Malaysian Meteorological Department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1752600" cy="14335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33400"/>
            <a:ext cx="289401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66713"/>
            <a:ext cx="8062913" cy="61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6388"/>
            <a:ext cx="80772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1524000"/>
            <a:ext cx="22098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SOLAR CHARGE CONTROLLER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163" y="762000"/>
            <a:ext cx="70500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771525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493000" cy="5619750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66800" y="5791200"/>
            <a:ext cx="7086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352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100" b="1" dirty="0">
                <a:solidFill>
                  <a:srgbClr val="FFFF99"/>
                </a:solidFill>
              </a:rPr>
              <a:t>MALAYSIAN </a:t>
            </a:r>
            <a:r>
              <a:rPr lang="en-US" sz="2100" b="1" dirty="0" smtClean="0">
                <a:solidFill>
                  <a:srgbClr val="FFFF99"/>
                </a:solidFill>
              </a:rPr>
              <a:t>EARTHQUAKE/ TSUNAMI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100" b="1" dirty="0" smtClean="0">
                <a:solidFill>
                  <a:srgbClr val="FFFF99"/>
                </a:solidFill>
              </a:rPr>
              <a:t> </a:t>
            </a:r>
            <a:r>
              <a:rPr lang="en-US" sz="2100" b="1" dirty="0">
                <a:solidFill>
                  <a:srgbClr val="FFFF99"/>
                </a:solidFill>
              </a:rPr>
              <a:t>MONITORING CENTER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075" y="2970213"/>
            <a:ext cx="36242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38238"/>
            <a:ext cx="7467600" cy="4581525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752600" y="1371600"/>
            <a:ext cx="16764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  <a:latin typeface="Constantia" charset="0"/>
              </a:rPr>
              <a:t>THAILAND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48200" y="2286000"/>
            <a:ext cx="16764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  <a:latin typeface="Constantia" charset="0"/>
              </a:rPr>
              <a:t>PHILLIPINES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733800" y="4800600"/>
            <a:ext cx="16764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  <a:latin typeface="Constantia" charset="0"/>
              </a:rPr>
              <a:t>INDONESIA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 rot="19500000">
            <a:off x="2232025" y="2817813"/>
            <a:ext cx="685800" cy="1371600"/>
          </a:xfrm>
          <a:prstGeom prst="ellipse">
            <a:avLst/>
          </a:prstGeom>
          <a:noFill/>
          <a:ln w="28440">
            <a:solidFill>
              <a:srgbClr val="FFFF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 rot="14220000">
            <a:off x="3801269" y="2751932"/>
            <a:ext cx="685800" cy="1624012"/>
          </a:xfrm>
          <a:prstGeom prst="ellipse">
            <a:avLst/>
          </a:prstGeom>
          <a:noFill/>
          <a:ln w="28440">
            <a:solidFill>
              <a:srgbClr val="FFFF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743200" y="3276600"/>
            <a:ext cx="16764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000000"/>
                </a:solidFill>
                <a:latin typeface="Constantia" charset="0"/>
              </a:rPr>
              <a:t>MALAYSIA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048000" y="2438400"/>
            <a:ext cx="16764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FFFFFF"/>
                </a:solidFill>
                <a:latin typeface="Constantia" charset="0"/>
              </a:rPr>
              <a:t>EURASIAN PLATE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791200" y="1524000"/>
            <a:ext cx="16764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1600" b="1">
                <a:solidFill>
                  <a:srgbClr val="FFFFFF"/>
                </a:solidFill>
                <a:latin typeface="Constantia" charset="0"/>
              </a:rPr>
              <a:t>PHILLIPINE PLATE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85800" y="5029200"/>
            <a:ext cx="23622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600" b="1">
                <a:solidFill>
                  <a:srgbClr val="FFFFFF"/>
                </a:solidFill>
                <a:latin typeface="Constantia" charset="0"/>
              </a:rPr>
              <a:t>INDO- AUSTRALIAN PLATE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85800" y="914400"/>
            <a:ext cx="7543800" cy="137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b="1">
                <a:solidFill>
                  <a:srgbClr val="000000"/>
                </a:solidFill>
                <a:latin typeface="Constantia" charset="0"/>
              </a:rPr>
              <a:t>HISTORY OF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b="1">
                <a:solidFill>
                  <a:srgbClr val="000000"/>
                </a:solidFill>
                <a:latin typeface="Constantia" charset="0"/>
              </a:rPr>
              <a:t>EARTHQUAKE MONITORING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 b="1">
                <a:solidFill>
                  <a:srgbClr val="000000"/>
                </a:solidFill>
                <a:latin typeface="Constantia" charset="0"/>
              </a:rPr>
              <a:t> IN MALAYSIA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54188" y="2728913"/>
            <a:ext cx="5172075" cy="216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400" b="1">
                <a:solidFill>
                  <a:srgbClr val="000000"/>
                </a:solidFill>
                <a:latin typeface="Constantia" charset="0"/>
              </a:rPr>
              <a:t>BEGIN - UNESCO(UNDP) PROJECT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2400" b="1">
              <a:solidFill>
                <a:srgbClr val="000000"/>
              </a:solidFill>
              <a:latin typeface="Constantia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400" b="1">
                <a:solidFill>
                  <a:srgbClr val="000000"/>
                </a:solidFill>
                <a:latin typeface="Constantia" charset="0"/>
              </a:rPr>
              <a:t> – </a:t>
            </a:r>
            <a:r>
              <a:rPr lang="en-US" sz="2400" b="1">
                <a:solidFill>
                  <a:srgbClr val="000000"/>
                </a:solidFill>
              </a:rPr>
              <a:t>1975-1979 setup 4 stns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3200" b="1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4343400"/>
            <a:ext cx="64008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69925" y="4130675"/>
            <a:ext cx="5959475" cy="204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500" b="1" u="sng">
                <a:solidFill>
                  <a:srgbClr val="000000"/>
                </a:solidFill>
              </a:rPr>
              <a:t>Instrument ( Kinemetrics USA )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500" b="1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500" b="1">
                <a:solidFill>
                  <a:srgbClr val="000000"/>
                </a:solidFill>
              </a:rPr>
              <a:t>VR-1 Analog Recorder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500" b="1">
                <a:solidFill>
                  <a:srgbClr val="000000"/>
                </a:solidFill>
              </a:rPr>
              <a:t>SS-1 Ranger Seismometer (Single component Vertical Channel)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500" b="1">
                <a:solidFill>
                  <a:srgbClr val="000000"/>
                </a:solidFill>
              </a:rPr>
              <a:t>AM-1/AS330  Amplifier Module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500" b="1">
                <a:solidFill>
                  <a:srgbClr val="000000"/>
                </a:solidFill>
              </a:rPr>
              <a:t>TS-120 Timing system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500" b="1">
                <a:solidFill>
                  <a:srgbClr val="000000"/>
                </a:solidFill>
              </a:rPr>
              <a:t>Radio receiver ( For time code )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700" y="3621088"/>
            <a:ext cx="2273300" cy="32369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600075"/>
            <a:ext cx="7939087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15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7086600" y="3962400"/>
            <a:ext cx="1295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191000"/>
            <a:ext cx="2590800" cy="24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K2 DIGITAL RECORDER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71500"/>
            <a:ext cx="84343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931863"/>
            <a:ext cx="8307387" cy="49926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931863"/>
            <a:ext cx="9099550" cy="54689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9600" y="0"/>
            <a:ext cx="7391400" cy="1068388"/>
          </a:xfrm>
          <a:prstGeom prst="rect">
            <a:avLst/>
          </a:prstGeom>
          <a:solidFill>
            <a:srgbClr val="CC99FF"/>
          </a:solidFill>
          <a:ln w="936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</a:rPr>
              <a:t>Malaysian seismological Network</a:t>
            </a:r>
          </a:p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</a:rPr>
              <a:t> as of December 2011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120650" y="234950"/>
          <a:ext cx="8902700" cy="6712875"/>
        </p:xfrm>
        <a:graphic>
          <a:graphicData uri="http://schemas.openxmlformats.org/drawingml/2006/table">
            <a:tbl>
              <a:tblPr/>
              <a:tblGrid>
                <a:gridCol w="361950"/>
                <a:gridCol w="568325"/>
                <a:gridCol w="1814513"/>
                <a:gridCol w="882650"/>
                <a:gridCol w="944562"/>
                <a:gridCol w="736600"/>
                <a:gridCol w="819150"/>
                <a:gridCol w="1308100"/>
                <a:gridCol w="146685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Stn Code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Stn Name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Lat ( °N )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Long( °E )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Elev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 ( meter )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Foundation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(Soil Type)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Recorder/Digitizer  (Type/Model)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Seismometer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 (Type/Model)</a:t>
                      </a:r>
                    </a:p>
                  </a:txBody>
                  <a:tcPr marL="90000" marR="90000" marT="54738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KUM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Kulim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5.2902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100.6492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74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Granite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IPM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Ipoh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4.4795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101.0255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247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Granite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FRIM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3.2333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101.6333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Granite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KGM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Kluang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2.0157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103.319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Granite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KOM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Kota Tinggi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1.7922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103.8467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49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KTM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K.Terengganu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5.3283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103.1356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Meta Sedimen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JRM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Jerantut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3.8867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102.4767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KSM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Kuching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1.4733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110.3083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Volcanic Rock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SBM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Sibu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2.4529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112.214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237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BTM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Bintulu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3.2000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113.0833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156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BNM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Bakun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2.7767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114.035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166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KDM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Kudat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6.9167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116.8333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Granite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KKM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Kota Kinabalu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6.0443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116.2147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830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 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14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SDM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Sandakan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5.6409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117.1950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463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 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LDM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Lahad Datu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5.1777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118.498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177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 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TSM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Tawau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4.2936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117.8725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Granite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Kinemetrics SS-1 Ranger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17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SPM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Stesen Seismologi Sapulut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4.7083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116.465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275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Sand Stone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Q330 Digizer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Streckeisen STS-2</a:t>
                      </a:r>
                    </a:p>
                  </a:txBody>
                  <a:tcPr marL="90000" marR="90000" marT="5562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931863"/>
            <a:ext cx="8307387" cy="499268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931863"/>
            <a:ext cx="9099550" cy="54689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228600"/>
            <a:ext cx="7391400" cy="581025"/>
          </a:xfrm>
          <a:prstGeom prst="rect">
            <a:avLst/>
          </a:prstGeom>
          <a:solidFill>
            <a:srgbClr val="CC99FF"/>
          </a:solidFill>
          <a:ln w="9360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i="1">
                <a:solidFill>
                  <a:srgbClr val="000000"/>
                </a:solidFill>
                <a:latin typeface="Constantia" charset="0"/>
              </a:rPr>
              <a:t> DATA SHARING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066800" y="25146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143000" y="28194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438400" y="39624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4953000" y="40386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638800" y="37338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7391400" y="23622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8077200" y="28956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1752600" y="3200400"/>
            <a:ext cx="228600" cy="2286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7543800" y="2971800"/>
            <a:ext cx="228600" cy="228600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371600" y="6553200"/>
            <a:ext cx="228600" cy="228600"/>
          </a:xfrm>
          <a:prstGeom prst="ellipse">
            <a:avLst/>
          </a:prstGeom>
          <a:solidFill>
            <a:srgbClr val="FFFF00"/>
          </a:solidFill>
          <a:ln w="19080">
            <a:solidFill>
              <a:srgbClr val="0B529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752600" y="6477000"/>
            <a:ext cx="3276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Constantia" charset="0"/>
              </a:rPr>
              <a:t>DATA EXPORT TO IRIS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50" autoRev="1" fill="hold" masterRel="lastClick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250" autoRev="1" fill="hold" masterRel="lastClick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8" dur="250" autoRev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9" dur="250" autoRev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13" dur="250" autoRev="1" fill="hold" masterRel="lastClick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14" dur="250" autoRev="1" fill="hold" masterRel="lastClick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 additive="repl">
                                        <p:cTn id="15" dur="250" autoRev="1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  <p:set>
                                      <p:cBhvr additive="repl">
                                        <p:cTn id="16" dur="250" autoRev="1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invalid</p:attrName>
                                        </p:attrNameLst>
                                      </p:cBhvr>
                                      <p:to>
                                        <p:boolVal val="0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382</Words>
  <PresentationFormat>On-screen Show (4:3)</PresentationFormat>
  <Paragraphs>216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Times New Roman</vt:lpstr>
      <vt:lpstr>Arial</vt:lpstr>
      <vt:lpstr>Microsoft YaHei</vt:lpstr>
      <vt:lpstr>Constantia</vt:lpstr>
      <vt:lpstr>Calibri</vt:lpstr>
      <vt:lpstr>Lucida Sans Unicode</vt:lpstr>
      <vt:lpstr>Wingdings</vt:lpstr>
      <vt:lpstr>Symbol</vt:lpstr>
      <vt:lpstr>Wingdings 2</vt:lpstr>
      <vt:lpstr>+mn-ea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Dass</dc:creator>
  <cp:lastModifiedBy>A43sa-039V</cp:lastModifiedBy>
  <cp:revision>16</cp:revision>
  <cp:lastPrinted>1601-01-01T00:00:00Z</cp:lastPrinted>
  <dcterms:created xsi:type="dcterms:W3CDTF">1601-01-01T00:00:00Z</dcterms:created>
  <dcterms:modified xsi:type="dcterms:W3CDTF">2012-01-08T01:40:46Z</dcterms:modified>
</cp:coreProperties>
</file>