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281" r:id="rId3"/>
    <p:sldId id="259" r:id="rId4"/>
    <p:sldId id="282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4ACFF"/>
    <a:srgbClr val="27227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9EA5-AB57-714B-98CE-869215E783B2}" type="datetimeFigureOut">
              <a:rPr lang="en-US" smtClean="0"/>
              <a:pPr/>
              <a:t>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A97F-6D27-2E4B-9748-C5D2A155B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9EE0-A1C0-8F45-B8BE-C4883F698169}" type="datetimeFigureOut">
              <a:rPr lang="en-US" smtClean="0"/>
              <a:pPr/>
              <a:t>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AB64-49CD-C44C-A07B-AA280484B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D68AD62-CC16-E94D-91C9-004302551CA3}" type="slidenum">
              <a:rPr lang="en-US" smtClean="0">
                <a:ea typeface="ＭＳ Ｐゴシック" charset="-128"/>
                <a:cs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256" y="3414790"/>
            <a:ext cx="5818909" cy="14484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2403178"/>
            <a:ext cx="91440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896" y="1817359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6000" b="1">
                <a:solidFill>
                  <a:srgbClr val="272273"/>
                </a:solidFill>
                <a:effectLst>
                  <a:glow rad="38100">
                    <a:schemeClr val="bg1">
                      <a:alpha val="48000"/>
                    </a:schemeClr>
                  </a:glow>
                </a:effectLst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39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05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53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-28221" y="29913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968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31667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577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259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04469"/>
            <a:ext cx="6553200" cy="0"/>
          </a:xfrm>
          <a:prstGeom prst="line">
            <a:avLst/>
          </a:prstGeom>
          <a:ln w="22225" cap="flat" cmpd="sng">
            <a:solidFill>
              <a:srgbClr val="4F81BD">
                <a:alpha val="36000"/>
              </a:srgbClr>
            </a:solidFill>
            <a:prstDash val="solid"/>
            <a:headEnd type="none"/>
            <a:tailEnd type="oval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5658513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65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97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6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63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40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Bangkok, Thailand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27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10,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09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68882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dirty="0" smtClean="0">
                <a:solidFill>
                  <a:srgbClr val="0000FF"/>
                </a:solidFill>
              </a:rPr>
              <a:t>Tuesday </a:t>
            </a:r>
            <a:br>
              <a:rPr dirty="0" smtClean="0">
                <a:solidFill>
                  <a:srgbClr val="0000FF"/>
                </a:solidFill>
              </a:rPr>
            </a:br>
            <a:r>
              <a:rPr dirty="0" smtClean="0">
                <a:solidFill>
                  <a:srgbClr val="0000FF"/>
                </a:solidFill>
              </a:rPr>
              <a:t>January 10,</a:t>
            </a:r>
            <a:r>
              <a:rPr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17:05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5575300" y="5803900"/>
            <a:ext cx="44831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/>
              <a:t>Metadata Workshop, Bangkok, Thailand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019800"/>
            <a:ext cx="24384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January 10, 2012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991100" y="5791200"/>
            <a:ext cx="4419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Metadata Workshop, Bangkok, Thailand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414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  <a:cs typeface="+mj-cs"/>
              </a:rPr>
              <a:t/>
            </a:r>
            <a:br>
              <a:rPr dirty="0"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PDCC:</a:t>
            </a:r>
            <a:br>
              <a:rPr dirty="0">
                <a:solidFill>
                  <a:srgbClr val="0000FF"/>
                </a:solidFill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Portable Data Collection </a:t>
            </a:r>
            <a:r>
              <a:rPr dirty="0" smtClean="0">
                <a:solidFill>
                  <a:srgbClr val="0000FF"/>
                </a:solidFill>
                <a:ea typeface="+mj-ea"/>
                <a:cs typeface="+mj-cs"/>
              </a:rPr>
              <a:t>Centers </a:t>
            </a:r>
            <a:r>
              <a:rPr dirty="0" smtClean="0">
                <a:solidFill>
                  <a:srgbClr val="0000FF"/>
                </a:solidFill>
                <a:ea typeface="+mj-ea"/>
                <a:cs typeface="+mj-cs"/>
              </a:rPr>
              <a:t/>
            </a:r>
            <a:br>
              <a:rPr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Single Station:</a:t>
            </a:r>
            <a:b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cs typeface="+mj-cs"/>
              </a:rPr>
              <a:t>Starting from Scratch</a:t>
            </a:r>
            <a:endParaRPr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8700"/>
            <a:ext cx="6400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Rick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Benson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IRIS DMC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9900" y="5991225"/>
            <a:ext cx="4191000" cy="365125"/>
          </a:xfrm>
        </p:spPr>
        <p:txBody>
          <a:bodyPr/>
          <a:lstStyle/>
          <a:p>
            <a:r>
              <a:rPr lang="en-US" sz="1400" dirty="0" smtClean="0"/>
              <a:t>Metadata Workshop, Bangkok, Thailand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Station Creation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400" y="2006600"/>
            <a:ext cx="149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Create New</a:t>
            </a:r>
          </a:p>
          <a:p>
            <a:r>
              <a:rPr lang="en-US" dirty="0" smtClean="0"/>
              <a:t>Dataless SEED</a:t>
            </a:r>
            <a:endParaRPr lang="en-US" dirty="0"/>
          </a:p>
        </p:txBody>
      </p:sp>
      <p:pic>
        <p:nvPicPr>
          <p:cNvPr id="13" name="Picture 12" descr="Screen Shot 2012-01-01 at 6.32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358039"/>
            <a:ext cx="6667500" cy="49983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734820" y="1752600"/>
            <a:ext cx="2405380" cy="939800"/>
          </a:xfrm>
          <a:prstGeom prst="straightConnector1">
            <a:avLst/>
          </a:prstGeom>
          <a:ln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822700"/>
            <a:ext cx="1700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</a:p>
          <a:p>
            <a:r>
              <a:rPr lang="en-US" dirty="0" smtClean="0"/>
              <a:t>Name your New</a:t>
            </a:r>
          </a:p>
          <a:p>
            <a:r>
              <a:rPr lang="en-US" dirty="0" smtClean="0"/>
              <a:t>Dataless SEED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7220" y="3594100"/>
            <a:ext cx="2405380" cy="939800"/>
          </a:xfrm>
          <a:prstGeom prst="straightConnector1">
            <a:avLst/>
          </a:prstGeom>
          <a:ln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47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1-01 at 6.36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53" r="-17853"/>
          <a:stretch>
            <a:fillRect/>
          </a:stretch>
        </p:blipFill>
        <p:spPr>
          <a:xfrm>
            <a:off x="1384300" y="1409700"/>
            <a:ext cx="8229600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7200" y="5991225"/>
            <a:ext cx="4076700" cy="365125"/>
          </a:xfrm>
        </p:spPr>
        <p:txBody>
          <a:bodyPr/>
          <a:lstStyle/>
          <a:p>
            <a:r>
              <a:rPr lang="en-US" sz="1400" dirty="0" smtClean="0"/>
              <a:t>Metadata Workshop, Bangkok, Thailand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311400" y="2324100"/>
            <a:ext cx="927100" cy="254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19300"/>
            <a:ext cx="1757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Click on</a:t>
            </a:r>
          </a:p>
          <a:p>
            <a:r>
              <a:rPr lang="en-US" dirty="0" smtClean="0"/>
              <a:t>d</a:t>
            </a:r>
            <a:r>
              <a:rPr lang="en-US" dirty="0" smtClean="0"/>
              <a:t>ataless name in </a:t>
            </a:r>
          </a:p>
          <a:p>
            <a:r>
              <a:rPr lang="en-US" dirty="0" smtClean="0"/>
              <a:t>l</a:t>
            </a:r>
            <a:r>
              <a:rPr lang="en-US" dirty="0" smtClean="0"/>
              <a:t>eft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56000"/>
            <a:ext cx="191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4: Launch the</a:t>
            </a:r>
          </a:p>
          <a:p>
            <a:r>
              <a:rPr lang="en-US" dirty="0" smtClean="0"/>
              <a:t>“Build a Station” </a:t>
            </a:r>
          </a:p>
          <a:p>
            <a:r>
              <a:rPr lang="en-US" dirty="0" smtClean="0"/>
              <a:t>Tool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4750" y="1866900"/>
            <a:ext cx="4567050" cy="2120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2-01-01 at 6.37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85629"/>
            <a:ext cx="3759200" cy="3004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1-01 at 7.18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991" b="-3991"/>
          <a:stretch>
            <a:fillRect/>
          </a:stretch>
        </p:blipFill>
        <p:spPr>
          <a:xfrm>
            <a:off x="1409700" y="2142760"/>
            <a:ext cx="6997700" cy="384846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02300" y="5991225"/>
            <a:ext cx="4102100" cy="365125"/>
          </a:xfrm>
        </p:spPr>
        <p:txBody>
          <a:bodyPr/>
          <a:lstStyle/>
          <a:p>
            <a:r>
              <a:rPr lang="en-US" sz="1400" dirty="0" smtClean="0"/>
              <a:t>Metadata Workshop, Bangkok, Thailand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2-01-01 at 7.32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0" y="1346200"/>
            <a:ext cx="4616450" cy="368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46200"/>
            <a:ext cx="2458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5: Fill in all pop-up</a:t>
            </a:r>
          </a:p>
          <a:p>
            <a:r>
              <a:rPr lang="en-US" dirty="0" smtClean="0"/>
              <a:t>Information, proceeding</a:t>
            </a:r>
          </a:p>
          <a:p>
            <a:r>
              <a:rPr lang="en-US" dirty="0" smtClean="0"/>
              <a:t>to NRL Tool Option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92120" y="1658620"/>
            <a:ext cx="5237480" cy="9956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105834"/>
            <a:ext cx="1759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6:</a:t>
            </a:r>
          </a:p>
          <a:p>
            <a:r>
              <a:rPr lang="en-US" dirty="0" smtClean="0"/>
              <a:t>Use this NRL GUI</a:t>
            </a:r>
          </a:p>
          <a:p>
            <a:r>
              <a:rPr lang="en-US" dirty="0" smtClean="0"/>
              <a:t>to complete</a:t>
            </a:r>
          </a:p>
          <a:p>
            <a:r>
              <a:rPr lang="en-US" dirty="0" smtClean="0"/>
              <a:t>e</a:t>
            </a:r>
            <a:r>
              <a:rPr lang="en-US" dirty="0" smtClean="0"/>
              <a:t>quipment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66520" y="3378200"/>
            <a:ext cx="1795780" cy="3759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145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Tuesday  January 10, 17:05</vt:lpstr>
      <vt:lpstr> PDCC: Portable Data Collection Centers  Single Station: Starting from Scratch</vt:lpstr>
      <vt:lpstr>Single Station Creation</vt:lpstr>
      <vt:lpstr>Slide 4</vt:lpstr>
      <vt:lpstr>Slide 5</vt:lpstr>
    </vt:vector>
  </TitlesOfParts>
  <Manager/>
  <Company>IRIS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Station for PDCC</dc:title>
  <dc:subject/>
  <dc:creator>Rick Benson</dc:creator>
  <cp:keywords/>
  <dc:description/>
  <cp:lastModifiedBy>Rick Benson</cp:lastModifiedBy>
  <cp:revision>25</cp:revision>
  <dcterms:created xsi:type="dcterms:W3CDTF">2012-01-01T23:50:46Z</dcterms:created>
  <dcterms:modified xsi:type="dcterms:W3CDTF">2012-01-02T04:04:07Z</dcterms:modified>
  <cp:category/>
</cp:coreProperties>
</file>