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2"/>
  </p:notesMasterIdLst>
  <p:sldIdLst>
    <p:sldId id="354" r:id="rId2"/>
    <p:sldId id="365" r:id="rId3"/>
    <p:sldId id="364" r:id="rId4"/>
    <p:sldId id="366" r:id="rId5"/>
    <p:sldId id="367" r:id="rId6"/>
    <p:sldId id="375" r:id="rId7"/>
    <p:sldId id="376" r:id="rId8"/>
    <p:sldId id="373" r:id="rId9"/>
    <p:sldId id="372" r:id="rId10"/>
    <p:sldId id="37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248" y="-80"/>
      </p:cViewPr>
      <p:guideLst>
        <p:guide orient="horz" pos="2160"/>
        <p:guide pos="12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C66B-06A5-CF44-B2D2-34FAB624FEE1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3BE7C-1133-8740-B53B-39556FB4C1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322CAB-A655-B247-9834-9F6A4C808328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D67CCC-48C1-9440-9640-747DC8541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19199" y="3886200"/>
            <a:ext cx="6169467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MUSTANG </a:t>
            </a:r>
            <a:r>
              <a:rPr lang="en-US" dirty="0" err="1" smtClean="0"/>
              <a:t>DataBrowser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metrics can always be added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2" y="1189916"/>
            <a:ext cx="5174006" cy="49507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6498" y="1848990"/>
            <a:ext cx="37475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two steps in gain ratio steps can be tracked to metadata changes taking place</a:t>
            </a:r>
          </a:p>
          <a:p>
            <a:endParaRPr lang="en-US" dirty="0" smtClean="0"/>
          </a:p>
          <a:p>
            <a:r>
              <a:rPr lang="en-US" dirty="0" smtClean="0"/>
              <a:t>This plot represents gain ratios and phase differences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@ T=6s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measured weekly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only values with magnitude squared coherence &gt; 0.999 are shown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MUSTANG Data Browser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IRIS Data Services Browser</a:t>
            </a:r>
          </a:p>
          <a:p>
            <a:r>
              <a:rPr lang="en-US" dirty="0" smtClean="0"/>
              <a:t> 	http://</a:t>
            </a:r>
            <a:r>
              <a:rPr lang="en-US" dirty="0" err="1" smtClean="0"/>
              <a:t>www.iris.edu/mustang/databrowser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MUSTANG Data Browser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23" y="1824536"/>
            <a:ext cx="3772939" cy="4144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60" y="1150995"/>
            <a:ext cx="3103511" cy="5579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Metric Displays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183" y="1143000"/>
            <a:ext cx="4400396" cy="531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75" y="1920398"/>
            <a:ext cx="3625656" cy="392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6161"/>
            <a:ext cx="3480392" cy="4085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028" y="302417"/>
            <a:ext cx="2923698" cy="621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0676"/>
            <a:ext cx="9022463" cy="4533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Box Plots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" y="1543201"/>
            <a:ext cx="9133226" cy="4620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Box Plots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06" y="1086350"/>
            <a:ext cx="4931894" cy="4685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38" y="1462825"/>
            <a:ext cx="3897231" cy="447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Box Plots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08" y="1362396"/>
            <a:ext cx="4934219" cy="451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6285"/>
            <a:ext cx="3645167" cy="406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3938</TotalTime>
  <Words>76</Words>
  <Application>Microsoft Macintosh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MUSTANG DataBrowser</vt:lpstr>
      <vt:lpstr>MUSTANG Data Browser</vt:lpstr>
      <vt:lpstr>MUSTANG Data Browser</vt:lpstr>
      <vt:lpstr>Multiple Metric Displays</vt:lpstr>
      <vt:lpstr>Network Box Plots</vt:lpstr>
      <vt:lpstr>Network Box Plots</vt:lpstr>
      <vt:lpstr>Network Box Plots</vt:lpstr>
      <vt:lpstr>Station Box Plots</vt:lpstr>
      <vt:lpstr>Station Box Plots</vt:lpstr>
      <vt:lpstr>New metrics can always be added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Services, Products, Quality Assurance Efforts, and Potential Links to High Performance Computing in the Era of BIG DATA  </dc:title>
  <dc:creator>Tim Ahern</dc:creator>
  <cp:lastModifiedBy>Tim Ahern</cp:lastModifiedBy>
  <cp:revision>45</cp:revision>
  <dcterms:created xsi:type="dcterms:W3CDTF">2014-07-31T14:40:15Z</dcterms:created>
  <dcterms:modified xsi:type="dcterms:W3CDTF">2015-08-26T22:36:24Z</dcterms:modified>
</cp:coreProperties>
</file>