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38"/>
  </p:normalViewPr>
  <p:slideViewPr>
    <p:cSldViewPr snapToGrid="0" snapToObjects="1">
      <p:cViewPr varScale="1">
        <p:scale>
          <a:sx n="64" d="100"/>
          <a:sy n="64" d="100"/>
        </p:scale>
        <p:origin x="-128" y="-4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0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4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50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1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54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19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99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9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1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5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6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4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3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8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9AA249B-05E2-4E42-9250-9EB91C24529A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DBE35A4-9470-0942-BB4D-04A4C6292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9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4D18F8-687A-724C-AE14-567537501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509620" cy="2677648"/>
          </a:xfrm>
        </p:spPr>
        <p:txBody>
          <a:bodyPr/>
          <a:lstStyle/>
          <a:p>
            <a:r>
              <a:rPr lang="en-US" sz="4400" dirty="0" smtClean="0"/>
              <a:t>2018 IRIS Data Services </a:t>
            </a:r>
            <a:r>
              <a:rPr lang="en-US" sz="4400" dirty="0" err="1" smtClean="0"/>
              <a:t>Shortcourse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DF403F-A77D-EE46-AD80-C2D516C27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321341"/>
          </a:xfrm>
        </p:spPr>
        <p:txBody>
          <a:bodyPr>
            <a:normAutofit/>
          </a:bodyPr>
          <a:lstStyle/>
          <a:p>
            <a:r>
              <a:rPr lang="en-US" dirty="0" smtClean="0"/>
              <a:t>Tim Ahern, </a:t>
            </a:r>
            <a:r>
              <a:rPr lang="en-US" dirty="0" err="1" smtClean="0"/>
              <a:t>Manoch</a:t>
            </a:r>
            <a:r>
              <a:rPr lang="en-US" dirty="0" smtClean="0"/>
              <a:t> </a:t>
            </a:r>
            <a:r>
              <a:rPr lang="en-US" dirty="0" err="1" smtClean="0"/>
              <a:t>Bahavar</a:t>
            </a:r>
            <a:r>
              <a:rPr lang="en-US" dirty="0" smtClean="0"/>
              <a:t>,  Rick Benson, Laura </a:t>
            </a:r>
            <a:r>
              <a:rPr lang="en-US" dirty="0" err="1" smtClean="0"/>
              <a:t>Keyson</a:t>
            </a:r>
            <a:r>
              <a:rPr lang="en-US" dirty="0" smtClean="0"/>
              <a:t>, Tim Ronan, chad </a:t>
            </a:r>
            <a:r>
              <a:rPr lang="en-US" dirty="0" err="1" smtClean="0"/>
              <a:t>trabant</a:t>
            </a:r>
            <a:r>
              <a:rPr lang="en-US" dirty="0" smtClean="0"/>
              <a:t>, </a:t>
            </a:r>
            <a:r>
              <a:rPr lang="en-US" dirty="0" err="1" smtClean="0"/>
              <a:t>bruce</a:t>
            </a:r>
            <a:r>
              <a:rPr lang="en-US" dirty="0" smtClean="0"/>
              <a:t> </a:t>
            </a:r>
            <a:r>
              <a:rPr lang="en-US" dirty="0" err="1" smtClean="0"/>
              <a:t>weertman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F66F5AF-D2D4-0F4C-852C-06F2ADDAE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98" y="603278"/>
            <a:ext cx="1101501" cy="11443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2552CA3-17EB-9A48-991E-C0C7D665E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9373" y="603278"/>
            <a:ext cx="1311795" cy="1105574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EC284B7A-5383-A648-BD70-20B76B62FC6B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016000" cy="20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xmlns="" val="305438888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06300242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ABFE9C2-EA12-7149-8100-433168CF20E1}"/>
              </a:ext>
            </a:extLst>
          </p:cNvPr>
          <p:cNvSpPr/>
          <p:nvPr/>
        </p:nvSpPr>
        <p:spPr>
          <a:xfrm>
            <a:off x="569967" y="6061028"/>
            <a:ext cx="110520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>
                <a:solidFill>
                  <a:srgbClr val="FFFF00"/>
                </a:solidFill>
                <a:latin typeface="ArialMT"/>
              </a:rPr>
              <a:t>This material is based upon work supported by SAGE which is a major facility fully funded by the National Science Foundation.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8117E80-F5F1-0F4F-A0B5-DB0EF8771B67}"/>
              </a:ext>
            </a:extLst>
          </p:cNvPr>
          <p:cNvSpPr/>
          <p:nvPr/>
        </p:nvSpPr>
        <p:spPr>
          <a:xfrm>
            <a:off x="569967" y="1739008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</a:rPr>
              <a:t>EAR-1724509 - SAGE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6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name, organization and why you wanted to attend</a:t>
            </a:r>
          </a:p>
          <a:p>
            <a:r>
              <a:rPr lang="en-US" dirty="0" smtClean="0"/>
              <a:t>Remote attendees</a:t>
            </a:r>
          </a:p>
          <a:p>
            <a:r>
              <a:rPr lang="en-US" dirty="0" smtClean="0"/>
              <a:t>Staff introductions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9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2726" y="2305865"/>
            <a:ext cx="5373906" cy="4552135"/>
          </a:xfrm>
        </p:spPr>
        <p:txBody>
          <a:bodyPr>
            <a:noAutofit/>
          </a:bodyPr>
          <a:lstStyle/>
          <a:p>
            <a:r>
              <a:rPr lang="en-US" sz="2000" dirty="0"/>
              <a:t>MUSTANG- Quality Assurance of IRIS Data			</a:t>
            </a:r>
            <a:r>
              <a:rPr lang="en-US" sz="2000" dirty="0" smtClean="0"/>
              <a:t> </a:t>
            </a:r>
            <a:r>
              <a:rPr lang="en-US" sz="2000" dirty="0"/>
              <a:t>Laura </a:t>
            </a:r>
            <a:r>
              <a:rPr lang="en-US" sz="2000" dirty="0" err="1" smtClean="0"/>
              <a:t>Keyson</a:t>
            </a:r>
            <a:r>
              <a:rPr lang="en-US" sz="2000" dirty="0"/>
              <a:t> </a:t>
            </a:r>
          </a:p>
          <a:p>
            <a:r>
              <a:rPr lang="en-US" sz="2000" dirty="0" smtClean="0"/>
              <a:t>Research </a:t>
            </a:r>
            <a:r>
              <a:rPr lang="en-US" sz="2000" dirty="0"/>
              <a:t>Ready Data Sets (RRDS) 				</a:t>
            </a:r>
            <a:r>
              <a:rPr lang="en-US" sz="2000" dirty="0" smtClean="0"/>
              <a:t>Chad </a:t>
            </a:r>
            <a:r>
              <a:rPr lang="en-US" sz="2000" dirty="0" err="1" smtClean="0"/>
              <a:t>Trabant</a:t>
            </a:r>
            <a:endParaRPr lang="en-US" sz="2000" dirty="0"/>
          </a:p>
          <a:p>
            <a:pPr lvl="1"/>
            <a:r>
              <a:rPr lang="en-US" sz="2000" dirty="0" smtClean="0"/>
              <a:t>Putting </a:t>
            </a:r>
            <a:r>
              <a:rPr lang="en-US" sz="2000" dirty="0"/>
              <a:t>the MUSTANG metrics to work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Federation </a:t>
            </a:r>
            <a:r>
              <a:rPr lang="en-US" sz="2000" dirty="0"/>
              <a:t>of Data </a:t>
            </a:r>
            <a:r>
              <a:rPr lang="en-US" sz="2000" dirty="0" smtClean="0"/>
              <a:t>Centers</a:t>
            </a:r>
          </a:p>
          <a:p>
            <a:pPr lvl="1"/>
            <a:r>
              <a:rPr lang="en-US" sz="1800" dirty="0" smtClean="0"/>
              <a:t>Tim </a:t>
            </a:r>
            <a:r>
              <a:rPr lang="en-US" sz="1800" dirty="0"/>
              <a:t>Ahern</a:t>
            </a:r>
            <a:endParaRPr lang="en-US" sz="1800" dirty="0" smtClean="0"/>
          </a:p>
          <a:p>
            <a:pPr lvl="1"/>
            <a:r>
              <a:rPr lang="en-US" sz="2000" dirty="0"/>
              <a:t>DMC Federation of ph5 and seed </a:t>
            </a:r>
            <a:r>
              <a:rPr lang="en-US" sz="2000" dirty="0" smtClean="0"/>
              <a:t>archives</a:t>
            </a:r>
          </a:p>
          <a:p>
            <a:pPr lvl="1"/>
            <a:r>
              <a:rPr lang="en-US" sz="2000" dirty="0" smtClean="0"/>
              <a:t>International </a:t>
            </a:r>
            <a:r>
              <a:rPr lang="en-US" sz="2000" dirty="0"/>
              <a:t>Federation of Data Centers</a:t>
            </a:r>
          </a:p>
          <a:p>
            <a:pPr marL="457200" lvl="1" indent="0">
              <a:buNone/>
            </a:pPr>
            <a:r>
              <a:rPr lang="en-US" sz="2000" dirty="0" smtClean="0"/>
              <a:t>T</a:t>
            </a:r>
            <a:r>
              <a:rPr lang="en-US" sz="2000" dirty="0"/>
              <a:t>	 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08776" y="2305870"/>
            <a:ext cx="5697958" cy="3416300"/>
          </a:xfrm>
        </p:spPr>
        <p:txBody>
          <a:bodyPr>
            <a:noAutofit/>
          </a:bodyPr>
          <a:lstStyle/>
          <a:p>
            <a:r>
              <a:rPr lang="en-US" sz="2000" dirty="0"/>
              <a:t>Hardening Data Delivery by the Internet – ROVER	</a:t>
            </a:r>
            <a:r>
              <a:rPr lang="en-US" sz="2000" dirty="0" smtClean="0"/>
              <a:t>Chad </a:t>
            </a:r>
            <a:r>
              <a:rPr lang="en-US" sz="2000" dirty="0" err="1"/>
              <a:t>Trabant</a:t>
            </a:r>
            <a:endParaRPr lang="en-US" sz="2000" dirty="0"/>
          </a:p>
          <a:p>
            <a:r>
              <a:rPr lang="en-US" sz="2000" dirty="0" smtClean="0"/>
              <a:t>New </a:t>
            </a:r>
            <a:r>
              <a:rPr lang="en-US" sz="2000" dirty="0"/>
              <a:t>Products at the IRIS DMC					(5) </a:t>
            </a:r>
            <a:r>
              <a:rPr lang="en-US" sz="2000" dirty="0" err="1"/>
              <a:t>Manoch</a:t>
            </a:r>
            <a:r>
              <a:rPr lang="en-US" sz="2000" dirty="0"/>
              <a:t> </a:t>
            </a:r>
            <a:r>
              <a:rPr lang="en-US" sz="2000" dirty="0" err="1" smtClean="0"/>
              <a:t>Bahavar</a:t>
            </a:r>
            <a:endParaRPr lang="en-US" sz="2000" dirty="0" smtClean="0"/>
          </a:p>
          <a:p>
            <a:r>
              <a:rPr lang="en-US" sz="2000" dirty="0" smtClean="0"/>
              <a:t>work </a:t>
            </a:r>
            <a:r>
              <a:rPr lang="en-US" sz="2000" dirty="0"/>
              <a:t>on next generation data </a:t>
            </a:r>
            <a:r>
              <a:rPr lang="en-US" sz="2000" dirty="0" smtClean="0"/>
              <a:t>format </a:t>
            </a:r>
            <a:r>
              <a:rPr lang="en-US" sz="2000" dirty="0" err="1" smtClean="0"/>
              <a:t>xSEED</a:t>
            </a:r>
            <a:r>
              <a:rPr lang="en-US" sz="2000" dirty="0"/>
              <a:t>				(6) Chad </a:t>
            </a:r>
            <a:r>
              <a:rPr lang="en-US" sz="2000" dirty="0" err="1" smtClean="0"/>
              <a:t>Trabant</a:t>
            </a:r>
            <a:endParaRPr lang="en-US" sz="2000" dirty="0" smtClean="0"/>
          </a:p>
          <a:p>
            <a:pPr lvl="1"/>
            <a:r>
              <a:rPr lang="en-US" sz="1800" dirty="0" smtClean="0"/>
              <a:t>time </a:t>
            </a:r>
            <a:r>
              <a:rPr lang="en-US" sz="1800" dirty="0"/>
              <a:t>series </a:t>
            </a:r>
            <a:r>
              <a:rPr lang="en-US" sz="1800" dirty="0" smtClean="0"/>
              <a:t>identifiers</a:t>
            </a:r>
          </a:p>
          <a:p>
            <a:pPr lvl="1"/>
            <a:r>
              <a:rPr lang="en-US" sz="1800" dirty="0" smtClean="0"/>
              <a:t>tool </a:t>
            </a:r>
            <a:r>
              <a:rPr lang="en-US" sz="1800" dirty="0"/>
              <a:t>modifications and what it means to </a:t>
            </a:r>
            <a:r>
              <a:rPr lang="en-US" sz="1800" dirty="0" smtClean="0"/>
              <a:t>you</a:t>
            </a:r>
            <a:r>
              <a:rPr lang="en-US" sz="1800" dirty="0"/>
              <a:t> </a:t>
            </a:r>
            <a:endParaRPr lang="en-US" sz="1800" dirty="0" smtClean="0"/>
          </a:p>
          <a:p>
            <a:r>
              <a:rPr lang="en-US" sz="2000" dirty="0"/>
              <a:t>	Questions and Answer Period				participants &amp; DMC Staff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687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803" y="751002"/>
            <a:ext cx="10716061" cy="704088"/>
          </a:xfrm>
        </p:spPr>
        <p:txBody>
          <a:bodyPr/>
          <a:lstStyle/>
          <a:p>
            <a:r>
              <a:rPr lang="en-US" b="1" dirty="0" smtClean="0"/>
              <a:t>DMC Staff </a:t>
            </a:r>
            <a:r>
              <a:rPr lang="mr-IN" b="1" dirty="0" smtClean="0"/>
              <a:t>–</a:t>
            </a:r>
            <a:r>
              <a:rPr lang="en-US" b="1" dirty="0" smtClean="0"/>
              <a:t> more than meet your eyes today</a:t>
            </a:r>
            <a:endParaRPr lang="en-US" b="1" dirty="0"/>
          </a:p>
        </p:txBody>
      </p:sp>
      <p:pic>
        <p:nvPicPr>
          <p:cNvPr id="5" name="Picture 4" descr="2018-StaffPictur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941" y="1775325"/>
            <a:ext cx="9223585" cy="520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5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{B71EA0D2-40D8-564E-9065-8BA75E9D1B72}tf10001076</Template>
  <TotalTime>2000</TotalTime>
  <Words>78</Words>
  <Application>Microsoft Macintosh PowerPoint</Application>
  <PresentationFormat>Custom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 Boardroom</vt:lpstr>
      <vt:lpstr>2018 IRIS Data Services Shortcourse</vt:lpstr>
      <vt:lpstr>introductions</vt:lpstr>
      <vt:lpstr>Agenda</vt:lpstr>
      <vt:lpstr>DMC Staff – more than meet your eyes today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Federation of Data Centers in Seismology</dc:title>
  <dc:creator>Tim Ahern</dc:creator>
  <cp:lastModifiedBy>traveler DMC</cp:lastModifiedBy>
  <cp:revision>52</cp:revision>
  <cp:lastPrinted>2018-11-30T18:06:35Z</cp:lastPrinted>
  <dcterms:created xsi:type="dcterms:W3CDTF">2018-11-28T19:28:20Z</dcterms:created>
  <dcterms:modified xsi:type="dcterms:W3CDTF">2018-12-06T21:58:56Z</dcterms:modified>
</cp:coreProperties>
</file>