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7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 snapToObjects="1"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4714A-F8EC-FA4C-B30F-E514EE69B885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7AB14-652F-884C-93B9-F74E60ED0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82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6BBD458-BB8A-7847-90BC-58FEF6C391F0}" type="datetimeFigureOut">
              <a:rPr lang="en-US" smtClean="0"/>
              <a:t>8/10/17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91E8DCA-6428-7046-A73E-C4E1CAB4888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5750" y="3813840"/>
            <a:ext cx="6480048" cy="2301240"/>
          </a:xfrm>
        </p:spPr>
        <p:txBody>
          <a:bodyPr/>
          <a:lstStyle/>
          <a:p>
            <a:r>
              <a:rPr lang="en-US" dirty="0" smtClean="0"/>
              <a:t>Review of the Agenda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1994632"/>
            <a:ext cx="6480048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4" descr="WorkshopLogo2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298" y="0"/>
            <a:ext cx="30480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59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Seismic Station Considerations</a:t>
            </a:r>
          </a:p>
          <a:p>
            <a:r>
              <a:rPr lang="en-US" dirty="0" smtClean="0"/>
              <a:t>Generating Station Metadata </a:t>
            </a:r>
            <a:r>
              <a:rPr lang="mr-IN" dirty="0" smtClean="0"/>
              <a:t>–</a:t>
            </a:r>
            <a:r>
              <a:rPr lang="en-US" dirty="0" smtClean="0"/>
              <a:t> PDCC</a:t>
            </a:r>
          </a:p>
          <a:p>
            <a:r>
              <a:rPr lang="en-US" dirty="0" smtClean="0"/>
              <a:t>SeisComp3 Training</a:t>
            </a:r>
          </a:p>
          <a:p>
            <a:r>
              <a:rPr lang="en-US" dirty="0" err="1" smtClean="0"/>
              <a:t>ObsPy</a:t>
            </a:r>
            <a:r>
              <a:rPr lang="en-US" dirty="0" smtClean="0"/>
              <a:t> Training</a:t>
            </a:r>
          </a:p>
          <a:p>
            <a:r>
              <a:rPr lang="en-US" dirty="0" smtClean="0"/>
              <a:t>Quality Assurance </a:t>
            </a:r>
          </a:p>
          <a:p>
            <a:pPr lvl="1"/>
            <a:r>
              <a:rPr lang="en-US" dirty="0" smtClean="0"/>
              <a:t>MUSTANG</a:t>
            </a:r>
          </a:p>
          <a:p>
            <a:pPr lvl="1"/>
            <a:r>
              <a:rPr lang="en-US" dirty="0" smtClean="0"/>
              <a:t>ISPAQ</a:t>
            </a:r>
          </a:p>
          <a:p>
            <a:r>
              <a:rPr lang="en-US" dirty="0" smtClean="0"/>
              <a:t>Working with the IRIS DMC</a:t>
            </a:r>
          </a:p>
          <a:p>
            <a:r>
              <a:rPr lang="en-US" dirty="0" smtClean="0"/>
              <a:t>Workshop Survey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97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Limited to 15 minutes total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No more than 12 slides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12 minutes to present 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3 minutes for questions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Be sure to show maps of stations and lists showing locations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Future Plans</a:t>
            </a:r>
          </a:p>
          <a:p>
            <a:r>
              <a:rPr lang="en-US" dirty="0">
                <a:latin typeface="Arial" charset="0"/>
                <a:ea typeface="ＭＳ Ｐゴシック" charset="0"/>
                <a:cs typeface="Arial" charset="0"/>
              </a:rPr>
              <a:t>Thanks to everyone that provided the reports in a timely manner</a:t>
            </a:r>
          </a:p>
        </p:txBody>
      </p:sp>
      <p:sp>
        <p:nvSpPr>
          <p:cNvPr id="19458" name="Rectangle 3"/>
          <p:cNvSpPr>
            <a:spLocks noChangeArrowheads="1"/>
          </p:cNvSpPr>
          <p:nvPr/>
        </p:nvSpPr>
        <p:spPr bwMode="auto">
          <a:xfrm>
            <a:off x="1143000" y="381000"/>
            <a:ext cx="8229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4400" b="1">
                <a:solidFill>
                  <a:srgbClr val="DADADA"/>
                </a:solidFill>
              </a:rPr>
              <a:t>Network Reports</a:t>
            </a:r>
          </a:p>
        </p:txBody>
      </p:sp>
    </p:spTree>
    <p:extLst>
      <p:ext uri="{BB962C8B-B14F-4D97-AF65-F5344CB8AC3E}">
        <p14:creationId xmlns:p14="http://schemas.microsoft.com/office/powerpoint/2010/main" val="13045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486</TotalTime>
  <Words>74</Words>
  <Application>Microsoft Macintosh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Franklin Gothic Book</vt:lpstr>
      <vt:lpstr>Mangal</vt:lpstr>
      <vt:lpstr>ＭＳ Ｐゴシック</vt:lpstr>
      <vt:lpstr>Wingdings 2</vt:lpstr>
      <vt:lpstr>Arial</vt:lpstr>
      <vt:lpstr>Technic</vt:lpstr>
      <vt:lpstr>Review of the Agenda </vt:lpstr>
      <vt:lpstr>Review of Agenda</vt:lpstr>
      <vt:lpstr>PowerPoint Presentation</vt:lpstr>
    </vt:vector>
  </TitlesOfParts>
  <Company>IRIS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Data from Seismic networks </dc:title>
  <dc:creator>Tim Ahern</dc:creator>
  <cp:lastModifiedBy>Gale Cox</cp:lastModifiedBy>
  <cp:revision>30</cp:revision>
  <dcterms:created xsi:type="dcterms:W3CDTF">2017-08-05T04:19:26Z</dcterms:created>
  <dcterms:modified xsi:type="dcterms:W3CDTF">2017-08-10T17:51:11Z</dcterms:modified>
</cp:coreProperties>
</file>